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75" r:id="rId23"/>
    <p:sldId id="276" r:id="rId24"/>
    <p:sldId id="277" r:id="rId25"/>
    <p:sldId id="258"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BE54C0-65F7-4CE5-9B45-563E463CF2F3}"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E54C0-65F7-4CE5-9B45-563E463CF2F3}"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E54C0-65F7-4CE5-9B45-563E463CF2F3}"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45970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445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050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0710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6740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33915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02438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72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E54C0-65F7-4CE5-9B45-563E463CF2F3}"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8995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17414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8941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E54C0-65F7-4CE5-9B45-563E463CF2F3}" type="datetimeFigureOut">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BE54C0-65F7-4CE5-9B45-563E463CF2F3}"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BE54C0-65F7-4CE5-9B45-563E463CF2F3}" type="datetimeFigureOut">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BE54C0-65F7-4CE5-9B45-563E463CF2F3}" type="datetimeFigureOut">
              <a:rPr lang="en-US" smtClean="0"/>
              <a:pPr/>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E54C0-65F7-4CE5-9B45-563E463CF2F3}" type="datetimeFigureOut">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E54C0-65F7-4CE5-9B45-563E463CF2F3}"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E54C0-65F7-4CE5-9B45-563E463CF2F3}" type="datetimeFigureOut">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BE86-13B2-4663-A2DE-F1CBD567E1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E54C0-65F7-4CE5-9B45-563E463CF2F3}" type="datetimeFigureOut">
              <a:rPr lang="en-US" smtClean="0"/>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7BE86-13B2-4663-A2DE-F1CBD567E1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51B82-7FE4-4C53-938F-8DE75F7B30EF}" type="datetimeFigureOut">
              <a:rPr lang="ms-MY" smtClean="0">
                <a:solidFill>
                  <a:prstClr val="black">
                    <a:tint val="75000"/>
                  </a:prstClr>
                </a:solidFill>
              </a:rPr>
              <a:pPr/>
              <a:t>25/02/2016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94FA-8341-4C5A-9A3D-05B03E50F930}"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49178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14514" y="3048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257762"/>
            <a:ext cx="9144000" cy="1446550"/>
          </a:xfrm>
          <a:prstGeom prst="rect">
            <a:avLst/>
          </a:prstGeom>
          <a:solidFill>
            <a:schemeClr val="tx1">
              <a:alpha val="32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الْيَوْمَ أَكْمَلْتُ لَكُمْ دِينَكُمْ وَأَتْمَمْتُ عَلَيْكُمْ نِعْمَتِي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وَرَضِيتُ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لَكُمُ الإِسْلاَمَ دِينًا</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268182"/>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Pada hari ini, Aku telah sempurnakan bagi kamu agama kamu, dan Aku telah redha Islam itu menjadi agama untuk kamu.</a:t>
            </a:r>
          </a:p>
        </p:txBody>
      </p:sp>
    </p:spTree>
    <p:extLst>
      <p:ext uri="{BB962C8B-B14F-4D97-AF65-F5344CB8AC3E}">
        <p14:creationId xmlns:p14="http://schemas.microsoft.com/office/powerpoint/2010/main" val="186435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ounded Rectangle 2"/>
          <p:cNvSpPr/>
          <p:nvPr/>
        </p:nvSpPr>
        <p:spPr>
          <a:xfrm>
            <a:off x="2051720" y="1443246"/>
            <a:ext cx="5181600" cy="990600"/>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menegakkan agama Islam di muka bumi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323528" y="2595374"/>
            <a:ext cx="8568952" cy="2088232"/>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Tugas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mesti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digalas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Muslim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mukalaf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terutamanya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pengetahuan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SWT,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iaitu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pemerintah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ulama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4" y="5043646"/>
            <a:ext cx="8424936" cy="1524000"/>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Menegakkan dan mendaulatkan agama Islam serta menghindarkan perselisihan yang boleh membawa kepada perpecahan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Up Arrow 5"/>
          <p:cNvSpPr/>
          <p:nvPr/>
        </p:nvSpPr>
        <p:spPr>
          <a:xfrm rot="5400000">
            <a:off x="426400" y="2204470"/>
            <a:ext cx="484632" cy="978408"/>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ectangle 6"/>
          <p:cNvSpPr/>
          <p:nvPr/>
        </p:nvSpPr>
        <p:spPr>
          <a:xfrm>
            <a:off x="683568" y="457200"/>
            <a:ext cx="7739939" cy="553998"/>
          </a:xfrm>
          <a:prstGeom prst="rect">
            <a:avLst/>
          </a:prstGeom>
        </p:spPr>
        <p:txBody>
          <a:bodyPr wrap="non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14514" y="3048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514" y="2065200"/>
            <a:ext cx="9144000" cy="769441"/>
          </a:xfrm>
          <a:prstGeom prst="rect">
            <a:avLst/>
          </a:prstGeom>
          <a:solidFill>
            <a:schemeClr val="tx1">
              <a:alpha val="32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أَقِيمُوا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تَتَفَرَّقُوا فِيهِ</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455116"/>
            <a:ext cx="9144000" cy="95410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Tegakkanlah agama (iaitu Islam) dan janganlah kamu berpecah-belah tentangnya. </a:t>
            </a:r>
          </a:p>
        </p:txBody>
      </p:sp>
    </p:spTree>
    <p:extLst>
      <p:ext uri="{BB962C8B-B14F-4D97-AF65-F5344CB8AC3E}">
        <p14:creationId xmlns:p14="http://schemas.microsoft.com/office/powerpoint/2010/main" val="186435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4914" y="332656"/>
            <a:ext cx="8991600"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Agama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agama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Rasmi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Negara.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7544" y="1869232"/>
            <a:ext cx="8496944" cy="158417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Sejarah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mencatatkan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bahawa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Raja-raja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Melayu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memberikan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persetujuan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membentuk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negara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sebuah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Negara Persekutuan. </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467544" y="3830216"/>
            <a:ext cx="8496944" cy="1656184"/>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Perlembagaan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Persekutuan,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Perkara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3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Fasal</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1,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dinyatakan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secara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jelas</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bahawa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agama Islam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agama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Persekutuan.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14514" y="3048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016385"/>
            <a:ext cx="9144000" cy="2462213"/>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“Wahai orang-orang yang beriman, taatilah Allah dan taatilah Rasul dan ulil amri (para pemimpin) di antara kamu. Kemudian jika kamu berselisihan pendapat tentang sesuatu, maka kembalilah kepada Allah (al-Quran) dan Rasul (sunnah) jika kamu benar-benar beriman kepada Allah dan hari kemudian, yang demikian itu lebih utama (bagimu) dan lebih baik kesudahannya”.</a:t>
            </a:r>
            <a:endParaRPr kumimoji="0" lang="ms-MY" sz="22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4514" y="1521366"/>
            <a:ext cx="9144000" cy="2123658"/>
          </a:xfrm>
          <a:prstGeom prst="rect">
            <a:avLst/>
          </a:prstGeom>
          <a:solidFill>
            <a:schemeClr val="tx1">
              <a:alpha val="32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أَطِيعُواْ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وَأَطِيعُواْ الرَّسُولَ وَأُوْلِي الأَمْرِ مِنكُمْ فَإِن تَنَازَعْتُمْ فِي شَيْءٍ فَرُدُّوهُ إِلَى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وَالرَّسُولِ إِن كُنتُمْ تُؤْمِنُونَ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وَالْيَوْمِ الآخِرِ ذَلِكَ خَيْرٌ وَأَحْسَنُ تَأْوِيلاً</a:t>
            </a:r>
          </a:p>
        </p:txBody>
      </p:sp>
    </p:spTree>
    <p:extLst>
      <p:ext uri="{BB962C8B-B14F-4D97-AF65-F5344CB8AC3E}">
        <p14:creationId xmlns:p14="http://schemas.microsoft.com/office/powerpoint/2010/main" val="186435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228600" y="457200"/>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Ulama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66800" y="3342620"/>
            <a:ext cx="6781800" cy="252478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sv-SE"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Gandingan antara pemimpin dan ulama akan menatijahkan sebuah negara Malaysia yang aman sejahtera dan dilimpahi rahmat serta keberkatan daripada Allah SWT.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66800" y="1590020"/>
            <a:ext cx="6781800" cy="1371600"/>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berperanan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menyampaikan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fikiran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38100" y="279737"/>
            <a:ext cx="8953500" cy="1015663"/>
          </a:xfrm>
          <a:prstGeom prst="rect">
            <a:avLst/>
          </a:prstGeom>
        </p:spPr>
        <p:txBody>
          <a:bodyPr wrap="square">
            <a:spAutoFit/>
          </a:bodyPr>
          <a:lstStyle/>
          <a:p>
            <a:pPr lvl="0" algn="ctr">
              <a:defRPr/>
            </a:pP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Golongan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musuh</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sentiasa</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tidak</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menyenangi</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kedaulatan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agama Islam</a:t>
            </a:r>
            <a:endParaRPr lang="en-US" sz="30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4" name="Rounded Rectangle 3"/>
          <p:cNvSpPr/>
          <p:nvPr/>
        </p:nvSpPr>
        <p:spPr>
          <a:xfrm>
            <a:off x="685800" y="3935970"/>
            <a:ext cx="8153400" cy="1371600"/>
          </a:xfrm>
          <a:prstGeom prst="roundRect">
            <a:avLst>
              <a:gd name="adj" fmla="val 4845"/>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Bersama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memperkasakan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kedaulatan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Islam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sebagai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agenda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utama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dalam</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menentukan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masa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depan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generasi</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kita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endPar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5" name="Rounded Rectangle 4"/>
          <p:cNvSpPr/>
          <p:nvPr/>
        </p:nvSpPr>
        <p:spPr>
          <a:xfrm>
            <a:off x="685800" y="5445224"/>
            <a:ext cx="8153400" cy="1091685"/>
          </a:xfrm>
          <a:prstGeom prst="roundRect">
            <a:avLst>
              <a:gd name="adj" fmla="val 4845"/>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Bersatu</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berganding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bahu</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dalam</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mempertahan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serta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memartabatkan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kedaulatan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 </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rPr>
              <a:t>Islam</a:t>
            </a:r>
            <a:endPar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6" name="Right Arrow 5"/>
          <p:cNvSpPr/>
          <p:nvPr/>
        </p:nvSpPr>
        <p:spPr>
          <a:xfrm>
            <a:off x="231008" y="4437112"/>
            <a:ext cx="685800" cy="55983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ight Arrow 6"/>
          <p:cNvSpPr/>
          <p:nvPr/>
        </p:nvSpPr>
        <p:spPr>
          <a:xfrm>
            <a:off x="251520" y="5711151"/>
            <a:ext cx="685800" cy="55983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Curved Right Arrow 7"/>
          <p:cNvSpPr/>
          <p:nvPr/>
        </p:nvSpPr>
        <p:spPr>
          <a:xfrm>
            <a:off x="152116" y="2564904"/>
            <a:ext cx="884608" cy="1656184"/>
          </a:xfrm>
          <a:prstGeom prst="curvedRigh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467544" y="1575048"/>
            <a:ext cx="8153400" cy="1421904"/>
          </a:xfrm>
          <a:prstGeom prst="roundRect">
            <a:avLst>
              <a:gd name="adj" fmla="val 4845"/>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Musuh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sentiasa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berusaha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untuk</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menggugat</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menghakis</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kedaulatan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rPr>
              <a:t> Islam.</a:t>
            </a:r>
            <a:endPar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14514" y="292423"/>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85</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428852"/>
            <a:ext cx="9144000" cy="1569660"/>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Barangsiapa yang mencari agama selain agama Islam, maka sekali-kali tidaklah akan diterima (agama itu) daripadanya, dan dia di akhirat kelak termasuk dalam kalangan orang-orang yang rugi.</a:t>
            </a:r>
            <a:endPar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endParaRPr>
          </a:p>
        </p:txBody>
      </p:sp>
      <p:sp>
        <p:nvSpPr>
          <p:cNvPr id="6" name="Rectangle 5"/>
          <p:cNvSpPr/>
          <p:nvPr/>
        </p:nvSpPr>
        <p:spPr>
          <a:xfrm>
            <a:off x="14514" y="1830050"/>
            <a:ext cx="9144000" cy="1446550"/>
          </a:xfrm>
          <a:prstGeom prst="rect">
            <a:avLst/>
          </a:prstGeom>
          <a:solidFill>
            <a:schemeClr val="tx1">
              <a:alpha val="32000"/>
            </a:schemeClr>
          </a:solidFill>
        </p:spPr>
        <p:txBody>
          <a:bodyPr wrap="square">
            <a:spAutoFit/>
          </a:bodyPr>
          <a:lstStyle/>
          <a:p>
            <a:pPr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يَبْتَغِ غَيْرَ الإِسْلاَمِ دِينًا فَلَن يُقْبَلَ مِنْهُ </a:t>
            </a:r>
            <a:endPar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وَهُوَ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الآخِرَةِ مِنَ الْخَاسِرِينَ</a:t>
            </a:r>
          </a:p>
        </p:txBody>
      </p:sp>
    </p:spTree>
    <p:extLst>
      <p:ext uri="{BB962C8B-B14F-4D97-AF65-F5344CB8AC3E}">
        <p14:creationId xmlns:p14="http://schemas.microsoft.com/office/powerpoint/2010/main" val="1864352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32" y="2010320"/>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558552"/>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8643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4764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0" y="1905000"/>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50011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5435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86435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4182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0" y="471264"/>
            <a:ext cx="8839200"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Allah S.W.T.</a:t>
            </a:r>
          </a:p>
        </p:txBody>
      </p:sp>
      <p:sp>
        <p:nvSpPr>
          <p:cNvPr id="4" name="Rectangle 3"/>
          <p:cNvSpPr/>
          <p:nvPr/>
        </p:nvSpPr>
        <p:spPr>
          <a:xfrm>
            <a:off x="0" y="1947612"/>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58714"/>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0" y="20234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4572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540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4580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0" y="1827711"/>
            <a:ext cx="9144000" cy="1754326"/>
          </a:xfrm>
          <a:prstGeom prst="rect">
            <a:avLst/>
          </a:prstGeom>
          <a:solidFill>
            <a:schemeClr val="bg1">
              <a:lumMod val="50000"/>
              <a:alpha val="50000"/>
            </a:schemeClr>
          </a:solid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05406"/>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9552" y="332656"/>
            <a:ext cx="821537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4580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804810" y="509826"/>
            <a:ext cx="750099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124670"/>
            <a:ext cx="9144000" cy="923330"/>
          </a:xfrm>
          <a:prstGeom prst="rect">
            <a:avLst/>
          </a:prstGeom>
          <a:solidFill>
            <a:schemeClr val="tx1">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وَاخْشَوْا غَضَبَهُ وَنِقْمَتَهُ.</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05406"/>
            <a:ext cx="9144000" cy="954107"/>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r>
              <a:rPr lang="fi-FI"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Takutlah kepada kemarahan dan balasan kemurkaanNya. </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972473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2673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675497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06629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12281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0" y="1525817"/>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810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530154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137460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988783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826721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95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228600" y="1600200"/>
            <a:ext cx="857256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77831"/>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14653"/>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86435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714348" y="457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6003"/>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فَقَدْ فَازَ الْمُتَّقُونَ. </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4800" y="3467015"/>
            <a:ext cx="86106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takwa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86435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1" cy="688798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76200" y="4572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Mensyukuri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nikmat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07142" y="1691591"/>
            <a:ext cx="7924800" cy="1143000"/>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paling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besar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09600" y="3141849"/>
            <a:ext cx="7922342" cy="1253725"/>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Muslim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menegakkan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 Islam</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nip Diagonal Corner Rectangle 5"/>
          <p:cNvSpPr/>
          <p:nvPr/>
        </p:nvSpPr>
        <p:spPr>
          <a:xfrm>
            <a:off x="1187624" y="4880562"/>
            <a:ext cx="7162800" cy="992181"/>
          </a:xfrm>
          <a:prstGeom prst="snip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Agama Islam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dipelihara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Left Arrow 6"/>
          <p:cNvSpPr/>
          <p:nvPr/>
        </p:nvSpPr>
        <p:spPr>
          <a:xfrm>
            <a:off x="7887929" y="3789549"/>
            <a:ext cx="835742" cy="1476068"/>
          </a:xfrm>
          <a:prstGeom prst="curvedLef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86435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ectangle 2"/>
          <p:cNvSpPr/>
          <p:nvPr/>
        </p:nvSpPr>
        <p:spPr>
          <a:xfrm>
            <a:off x="14514" y="3048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19</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297251"/>
            <a:ext cx="9144000" cy="830997"/>
          </a:xfrm>
          <a:prstGeom prst="rect">
            <a:avLst/>
          </a:prstGeom>
          <a:solidFill>
            <a:schemeClr val="tx1">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الدِّينَ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عِندَ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الإِسْلاَمُ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267200"/>
            <a:ext cx="9144000" cy="830997"/>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agama (yang benar dan diredhai) </a:t>
            </a:r>
            <a:endPar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endParaRPr>
          </a:p>
          <a:p>
            <a:pPr lvl="0" algn="ctr" fontAlgn="base">
              <a:spcBef>
                <a:spcPct val="0"/>
              </a:spcBef>
              <a:spcAft>
                <a:spcPct val="0"/>
              </a:spcAft>
            </a:pPr>
            <a:r>
              <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di </a:t>
            </a:r>
            <a:r>
              <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sisi Allah hanyalah Islam. </a:t>
            </a:r>
          </a:p>
        </p:txBody>
      </p:sp>
    </p:spTree>
    <p:extLst>
      <p:ext uri="{BB962C8B-B14F-4D97-AF65-F5344CB8AC3E}">
        <p14:creationId xmlns:p14="http://schemas.microsoft.com/office/powerpoint/2010/main" val="186435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3" name="Rounded Rectangle 2"/>
          <p:cNvSpPr/>
          <p:nvPr/>
        </p:nvSpPr>
        <p:spPr>
          <a:xfrm>
            <a:off x="228600" y="1981200"/>
            <a:ext cx="8686800" cy="1371600"/>
          </a:xfrm>
          <a:prstGeom prst="roundRect">
            <a:avLst>
              <a:gd name="adj" fmla="val 8442"/>
            </a:avLst>
          </a:prstGeom>
          <a:ln/>
        </p:spPr>
        <p:style>
          <a:lnRef idx="3">
            <a:schemeClr val="lt1"/>
          </a:lnRef>
          <a:fillRef idx="1">
            <a:schemeClr val="accent2"/>
          </a:fillRef>
          <a:effectRef idx="1">
            <a:schemeClr val="accent2"/>
          </a:effectRef>
          <a:fontRef idx="minor">
            <a:schemeClr val="lt1"/>
          </a:fontRef>
        </p:style>
        <p:txBody>
          <a:bodyPr anchor="ctr"/>
          <a:lstStyle/>
          <a:p>
            <a:pPr lvl="0" algn="ctr">
              <a:defRPr/>
            </a:pPr>
            <a:r>
              <a:rPr lang="sv-SE"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 merupakan agama yang paling lengkap dan sempurna dalam semua perkara, sama ada berkaitan urusan dunia mahupun akhirat. </a:t>
            </a:r>
            <a:endPar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501714"/>
            <a:ext cx="9144000"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agama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menyeluruh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28600" y="3733800"/>
            <a:ext cx="8678883" cy="1066800"/>
          </a:xfrm>
          <a:prstGeom prst="roundRect">
            <a:avLst>
              <a:gd name="adj" fmla="val 8442"/>
            </a:avLst>
          </a:prstGeom>
          <a:ln/>
        </p:spPr>
        <p:style>
          <a:lnRef idx="3">
            <a:schemeClr val="lt1"/>
          </a:lnRef>
          <a:fillRef idx="1">
            <a:schemeClr val="accent6"/>
          </a:fillRef>
          <a:effectRef idx="1">
            <a:schemeClr val="accent6"/>
          </a:effectRef>
          <a:fontRef idx="minor">
            <a:schemeClr val="lt1"/>
          </a:fontRef>
        </p:style>
        <p:txBody>
          <a:bodyPr anchor="ctr"/>
          <a:lstStyle/>
          <a:p>
            <a:pPr lvl="0" algn="ctr">
              <a:defRPr/>
            </a:pP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Islam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berupaya</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memandu</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manusia</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memperolehi</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keredhaan</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SWT</a:t>
            </a:r>
            <a:endPar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6435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1196</Words>
  <Application>Microsoft Office PowerPoint</Application>
  <PresentationFormat>On-screen Show (4:3)</PresentationFormat>
  <Paragraphs>106</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10</cp:revision>
  <dcterms:created xsi:type="dcterms:W3CDTF">2016-02-25T03:16:05Z</dcterms:created>
  <dcterms:modified xsi:type="dcterms:W3CDTF">2016-02-25T06:43:10Z</dcterms:modified>
</cp:coreProperties>
</file>